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38" autoAdjust="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86DF05-A8B7-4553-BF79-43F8A2F0FD68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005BD8-E3A8-4809-A277-966892338F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Наши мамы были младше нас…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143248"/>
            <a:ext cx="6543676" cy="21812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Script" pitchFamily="34" charset="0"/>
              </a:rPr>
              <a:t>Классный час в 7 «в» классе, посвященный дню матери.</a:t>
            </a:r>
          </a:p>
          <a:p>
            <a:r>
              <a:rPr lang="ru-RU" sz="2600" dirty="0" smtClean="0">
                <a:latin typeface="Segoe Script" pitchFamily="34" charset="0"/>
              </a:rPr>
              <a:t>Самоуправление 2014 год</a:t>
            </a:r>
            <a:endParaRPr lang="ru-RU" sz="2600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амоуправление\классный час 7 в класс\IMG_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1250" cy="65008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Подведем итоги: как много интересного узнали про наших мам!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амоуправление\классный час 7 в класс\IMG_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623" y="357166"/>
            <a:ext cx="9322623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 новых встреч!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Через организацию коллективной творческой деятельности развивать взаимоотношение между взрослыми и детьми;</a:t>
            </a:r>
          </a:p>
          <a:p>
            <a:r>
              <a:rPr lang="ru-RU" sz="2400" dirty="0" smtClean="0"/>
              <a:t>Формировать у ребенка уважительное отношение к своему делу, семейным традициям, родителям;</a:t>
            </a:r>
          </a:p>
          <a:p>
            <a:r>
              <a:rPr lang="ru-RU" sz="2400" dirty="0" smtClean="0"/>
              <a:t>Формировать у ребят культуру взаимоотношения родителей и детей;</a:t>
            </a:r>
          </a:p>
          <a:p>
            <a:r>
              <a:rPr lang="ru-RU" sz="2400" dirty="0" smtClean="0"/>
              <a:t>Формировать у взрослых уважительное отношение к личности подростка;</a:t>
            </a:r>
          </a:p>
          <a:p>
            <a:r>
              <a:rPr lang="ru-RU" sz="2400" dirty="0" smtClean="0"/>
              <a:t>Способствовать сближение взрослых и детей, формированию положительных эмоций;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классного часа: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Доставляет удовольствие и пробуждает интерес </a:t>
            </a:r>
          </a:p>
          <a:p>
            <a:r>
              <a:rPr lang="ru-RU" dirty="0" smtClean="0"/>
              <a:t>Предполагает освоение различных способов общения;</a:t>
            </a:r>
          </a:p>
          <a:p>
            <a:r>
              <a:rPr lang="ru-RU" dirty="0" smtClean="0"/>
              <a:t>Позволяет оценить себя и свои возможности;</a:t>
            </a:r>
          </a:p>
          <a:p>
            <a:r>
              <a:rPr lang="ru-RU" dirty="0" smtClean="0"/>
              <a:t>Способствует самопознанию;</a:t>
            </a:r>
          </a:p>
          <a:p>
            <a:r>
              <a:rPr lang="ru-RU" dirty="0" smtClean="0"/>
              <a:t>Помогает преодолевать трудности, возникающие в других видах жизнедеятельности;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проведения классного часа - ИГРА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Воспитательная;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Творческая;</a:t>
            </a:r>
          </a:p>
          <a:p>
            <a:endParaRPr lang="ru-RU" dirty="0" smtClean="0"/>
          </a:p>
          <a:p>
            <a:r>
              <a:rPr lang="ru-RU" dirty="0" smtClean="0"/>
              <a:t>Коммуникативная;</a:t>
            </a:r>
          </a:p>
          <a:p>
            <a:endParaRPr lang="ru-RU" dirty="0" smtClean="0"/>
          </a:p>
          <a:p>
            <a:r>
              <a:rPr lang="ru-RU" dirty="0" smtClean="0"/>
              <a:t>Познавательная;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характеру педагогического процесса эта игра: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Юла с наклеенными в противоположных направлениях стрелками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 smtClean="0"/>
          </a:p>
          <a:p>
            <a:r>
              <a:rPr lang="ru-RU" sz="2000" dirty="0" smtClean="0"/>
              <a:t>Вопросы о дружбе, любви, школе, взаимоотношениях дома и в классе. Вопросы детям готовили мамы, а мамам – дети.</a:t>
            </a:r>
          </a:p>
          <a:p>
            <a:r>
              <a:rPr lang="ru-RU" sz="2000" dirty="0" smtClean="0"/>
              <a:t>Стенгазета «Школьные годы чудесные!» со школьными фотографиями мам;</a:t>
            </a:r>
          </a:p>
          <a:p>
            <a:r>
              <a:rPr lang="ru-RU" sz="2000" dirty="0" smtClean="0"/>
              <a:t>Стенгазета «Мы в будущем» фантазии детей о их будущем; 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Предварительная подготовка и необходимое оборудование для проведения классного часа: </a:t>
            </a:r>
            <a:endParaRPr lang="ru-RU" dirty="0"/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1357322" cy="123079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286116" y="3214686"/>
            <a:ext cx="142876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мамы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500694" y="3214686"/>
            <a:ext cx="150019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857388"/>
          </a:xfrm>
        </p:spPr>
        <p:txBody>
          <a:bodyPr>
            <a:noAutofit/>
          </a:bodyPr>
          <a:lstStyle/>
          <a:p>
            <a:r>
              <a:rPr lang="ru-RU" sz="2600" dirty="0" smtClean="0"/>
              <a:t>Классный час. </a:t>
            </a:r>
            <a:br>
              <a:rPr lang="ru-RU" sz="2600" dirty="0" smtClean="0"/>
            </a:br>
            <a:r>
              <a:rPr lang="ru-RU" sz="2600" dirty="0" smtClean="0"/>
              <a:t>Вступительное слово ведущих;</a:t>
            </a:r>
            <a:br>
              <a:rPr lang="ru-RU" sz="2600" dirty="0" smtClean="0"/>
            </a:br>
            <a:r>
              <a:rPr lang="ru-RU" sz="2600" dirty="0" smtClean="0"/>
              <a:t>Формирование двух команд, выбор капитанов;</a:t>
            </a:r>
            <a:br>
              <a:rPr lang="ru-RU" sz="2600" dirty="0" smtClean="0"/>
            </a:br>
            <a:r>
              <a:rPr lang="ru-RU" sz="2600" dirty="0" smtClean="0"/>
              <a:t>Приветствие команд;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928802"/>
            <a:ext cx="4040188" cy="3941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041775" cy="3941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0CANON\IMG_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4245663" cy="2830442"/>
          </a:xfrm>
          <a:prstGeom prst="rect">
            <a:avLst/>
          </a:prstGeom>
          <a:noFill/>
        </p:spPr>
      </p:pic>
      <p:pic>
        <p:nvPicPr>
          <p:cNvPr id="3075" name="Picture 3" descr="G:\DCIM\100CANON\IMG_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Крутится волчок…</a:t>
            </a:r>
            <a:endParaRPr lang="ru-RU" dirty="0"/>
          </a:p>
        </p:txBody>
      </p:sp>
      <p:pic>
        <p:nvPicPr>
          <p:cNvPr id="4098" name="Picture 2" descr="G:\DCIM\100CANON\IMG_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89388" y="2018091"/>
            <a:ext cx="5250645" cy="3500430"/>
          </a:xfrm>
          <a:prstGeom prst="rect">
            <a:avLst/>
          </a:prstGeom>
          <a:noFill/>
        </p:spPr>
      </p:pic>
      <p:pic>
        <p:nvPicPr>
          <p:cNvPr id="4099" name="Picture 3" descr="G:\DCIM\100CANON\IMG_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471490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0CANON\IMG_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07" cy="6572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Обсуждение в командах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Откровенные вопросы – откровенные ответы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G:\DCIM\100CANON\IMG_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286116" cy="4929174"/>
          </a:xfrm>
          <a:prstGeom prst="rect">
            <a:avLst/>
          </a:prstGeom>
          <a:noFill/>
        </p:spPr>
      </p:pic>
      <p:pic>
        <p:nvPicPr>
          <p:cNvPr id="6147" name="Picture 3" descr="G:\DCIM\100CANON\IMG_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4232734" cy="282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229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Наши мамы были младше нас…</vt:lpstr>
      <vt:lpstr>Цель и задачи классного часа:</vt:lpstr>
      <vt:lpstr>Форма проведения классного часа - ИГРА</vt:lpstr>
      <vt:lpstr>По характеру педагогического процесса эта игра:</vt:lpstr>
      <vt:lpstr>Предварительная подготовка и необходимое оборудование для проведения классного часа: </vt:lpstr>
      <vt:lpstr>Классный час.  Вступительное слово ведущих; Формирование двух команд, выбор капитанов; Приветствие команд; </vt:lpstr>
      <vt:lpstr>Крутится волчок…</vt:lpstr>
      <vt:lpstr>Обсуждение в командах</vt:lpstr>
      <vt:lpstr>Откровенные вопросы – откровенные ответы</vt:lpstr>
      <vt:lpstr>Подведем итоги: как много интересного узнали про наших мам!</vt:lpstr>
      <vt:lpstr>До новых встреч!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мамы были младше нас…</dc:title>
  <dc:creator>admin</dc:creator>
  <cp:lastModifiedBy>admin</cp:lastModifiedBy>
  <cp:revision>10</cp:revision>
  <dcterms:created xsi:type="dcterms:W3CDTF">2014-11-27T22:53:24Z</dcterms:created>
  <dcterms:modified xsi:type="dcterms:W3CDTF">2014-11-28T00:24:28Z</dcterms:modified>
</cp:coreProperties>
</file>